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9" r:id="rId1"/>
  </p:sldMasterIdLst>
  <p:handoutMasterIdLst>
    <p:handoutMasterId r:id="rId3"/>
  </p:handoutMasterIdLst>
  <p:sldIdLst>
    <p:sldId id="261" r:id="rId2"/>
  </p:sldIdLst>
  <p:sldSz cx="32399288" cy="44999275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C5E"/>
    <a:srgbClr val="6ABAD5"/>
    <a:srgbClr val="00B6BE"/>
    <a:srgbClr val="FD31A6"/>
    <a:srgbClr val="FAE8B3"/>
    <a:srgbClr val="FCF7DA"/>
    <a:srgbClr val="F9E7AF"/>
    <a:srgbClr val="F9E8B3"/>
    <a:srgbClr val="5D1383"/>
    <a:srgbClr val="E318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926"/>
    <p:restoredTop sz="95659"/>
  </p:normalViewPr>
  <p:slideViewPr>
    <p:cSldViewPr snapToGrid="0">
      <p:cViewPr>
        <p:scale>
          <a:sx n="10" d="100"/>
          <a:sy n="10" d="100"/>
        </p:scale>
        <p:origin x="2333" y="3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4" d="100"/>
          <a:sy n="44" d="100"/>
        </p:scale>
        <p:origin x="285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F00B823E-E14D-C093-5C62-D77BFB39DD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483162C3-FAA8-3B72-2E4D-E5CBD67442F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D3C03-D33D-489E-AA23-EE02D1E86355}" type="datetimeFigureOut">
              <a:rPr lang="zh-TW" altLang="en-US" smtClean="0"/>
              <a:t>2026/9/3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B552FE6-F238-F44E-41DB-BE6B5B2B40E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51F7F4E-B852-3FEF-7C78-8D4F13A536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D9B280-874D-4754-8838-B05F049EEC6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2972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364468"/>
            <a:ext cx="27539395" cy="15666414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3635039"/>
            <a:ext cx="24299466" cy="10864405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35137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41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1218582"/>
            <a:ext cx="27944386" cy="18718445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30114111"/>
            <a:ext cx="27944386" cy="9843588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349335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978973"/>
            <a:ext cx="13769697" cy="2855162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978973"/>
            <a:ext cx="13769697" cy="2855162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084135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95804"/>
            <a:ext cx="27944386" cy="869778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1031075"/>
            <a:ext cx="13706415" cy="5406160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6437235"/>
            <a:ext cx="13706415" cy="2417669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1031075"/>
            <a:ext cx="13773917" cy="5406160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6437235"/>
            <a:ext cx="13773917" cy="2417669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9638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74873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478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999952"/>
            <a:ext cx="10449614" cy="10499831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479072"/>
            <a:ext cx="16402140" cy="31978651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3499783"/>
            <a:ext cx="10449614" cy="25010017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99826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999952"/>
            <a:ext cx="10449614" cy="10499831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479072"/>
            <a:ext cx="16402140" cy="31978651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3499783"/>
            <a:ext cx="10449614" cy="25010017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3987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74260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95795"/>
            <a:ext cx="6986096" cy="3813480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95795"/>
            <a:ext cx="20553298" cy="38134806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02615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內容">
    <p:bg>
      <p:bgPr>
        <a:gradFill>
          <a:gsLst>
            <a:gs pos="43000">
              <a:schemeClr val="accent1">
                <a:lumMod val="5000"/>
                <a:lumOff val="95000"/>
              </a:schemeClr>
            </a:gs>
            <a:gs pos="0">
              <a:srgbClr val="FAE8B3"/>
            </a:gs>
            <a:gs pos="83000">
              <a:srgbClr val="FCF7DA"/>
            </a:gs>
            <a:gs pos="100000">
              <a:srgbClr val="F9E7A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圖片 34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EC190F95-BA8D-8BF3-6711-8A42BE2F92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 flipH="1">
            <a:off x="23354658" y="6163591"/>
            <a:ext cx="8616684" cy="13312948"/>
          </a:xfrm>
          <a:prstGeom prst="rect">
            <a:avLst/>
          </a:prstGeom>
        </p:spPr>
      </p:pic>
      <p:pic>
        <p:nvPicPr>
          <p:cNvPr id="34" name="圖片 33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53FD880D-1F80-EF06-0D1E-0B8EA97676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>
            <a:off x="-900319" y="3887778"/>
            <a:ext cx="12298941" cy="19002107"/>
          </a:xfrm>
          <a:prstGeom prst="rect">
            <a:avLst/>
          </a:prstGeom>
        </p:spPr>
      </p:pic>
      <p:pic>
        <p:nvPicPr>
          <p:cNvPr id="37" name="圖片 36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1D9FA6C7-7773-312E-1705-F1BFD03F9A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 flipH="1">
            <a:off x="11335009" y="5146505"/>
            <a:ext cx="8616684" cy="13312948"/>
          </a:xfrm>
          <a:prstGeom prst="rect">
            <a:avLst/>
          </a:prstGeom>
        </p:spPr>
      </p:pic>
      <p:grpSp>
        <p:nvGrpSpPr>
          <p:cNvPr id="14" name="群組 13">
            <a:extLst>
              <a:ext uri="{FF2B5EF4-FFF2-40B4-BE49-F238E27FC236}">
                <a16:creationId xmlns:a16="http://schemas.microsoft.com/office/drawing/2014/main" id="{D42D337C-62C3-0C51-8E2E-ED4DB470E351}"/>
              </a:ext>
            </a:extLst>
          </p:cNvPr>
          <p:cNvGrpSpPr/>
          <p:nvPr userDrawn="1"/>
        </p:nvGrpSpPr>
        <p:grpSpPr>
          <a:xfrm>
            <a:off x="1260661" y="42021437"/>
            <a:ext cx="21256663" cy="3785652"/>
            <a:chOff x="1325008" y="23850910"/>
            <a:chExt cx="28636685" cy="5196566"/>
          </a:xfrm>
        </p:grpSpPr>
        <p:grpSp>
          <p:nvGrpSpPr>
            <p:cNvPr id="2" name="群組 1">
              <a:extLst>
                <a:ext uri="{FF2B5EF4-FFF2-40B4-BE49-F238E27FC236}">
                  <a16:creationId xmlns:a16="http://schemas.microsoft.com/office/drawing/2014/main" id="{16A855C0-F787-7D2F-A767-9F4785CBE60B}"/>
                </a:ext>
              </a:extLst>
            </p:cNvPr>
            <p:cNvGrpSpPr/>
            <p:nvPr userDrawn="1"/>
          </p:nvGrpSpPr>
          <p:grpSpPr>
            <a:xfrm>
              <a:off x="1325008" y="23850910"/>
              <a:ext cx="28636685" cy="5196566"/>
              <a:chOff x="87390" y="6216103"/>
              <a:chExt cx="4564004" cy="856666"/>
            </a:xfrm>
          </p:grpSpPr>
          <p:grpSp>
            <p:nvGrpSpPr>
              <p:cNvPr id="4" name="群組 3">
                <a:extLst>
                  <a:ext uri="{FF2B5EF4-FFF2-40B4-BE49-F238E27FC236}">
                    <a16:creationId xmlns:a16="http://schemas.microsoft.com/office/drawing/2014/main" id="{129EF4C0-D891-E1F3-7FB1-15131FC7F59C}"/>
                  </a:ext>
                </a:extLst>
              </p:cNvPr>
              <p:cNvGrpSpPr/>
              <p:nvPr/>
            </p:nvGrpSpPr>
            <p:grpSpPr>
              <a:xfrm>
                <a:off x="87390" y="6216103"/>
                <a:ext cx="4564004" cy="779398"/>
                <a:chOff x="220689" y="-119937"/>
                <a:chExt cx="4564004" cy="779398"/>
              </a:xfrm>
            </p:grpSpPr>
            <p:pic>
              <p:nvPicPr>
                <p:cNvPr id="8" name="圖片 7">
                  <a:extLst>
                    <a:ext uri="{FF2B5EF4-FFF2-40B4-BE49-F238E27FC236}">
                      <a16:creationId xmlns:a16="http://schemas.microsoft.com/office/drawing/2014/main" id="{4799E715-12A1-F0D4-4FC6-6A105251430E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3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4075" y="-21270"/>
                  <a:ext cx="629053" cy="611770"/>
                </a:xfrm>
                <a:prstGeom prst="rect">
                  <a:avLst/>
                </a:prstGeom>
              </p:spPr>
            </p:pic>
            <p:pic>
              <p:nvPicPr>
                <p:cNvPr id="9" name="圖片 8">
                  <a:extLst>
                    <a:ext uri="{FF2B5EF4-FFF2-40B4-BE49-F238E27FC236}">
                      <a16:creationId xmlns:a16="http://schemas.microsoft.com/office/drawing/2014/main" id="{EBD2D28D-3708-0337-860C-7DE70CBFB347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4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87277" y="38678"/>
                  <a:ext cx="460454" cy="447803"/>
                </a:xfrm>
                <a:prstGeom prst="rect">
                  <a:avLst/>
                </a:prstGeom>
              </p:spPr>
            </p:pic>
            <p:pic>
              <p:nvPicPr>
                <p:cNvPr id="10" name="圖片 9">
                  <a:extLst>
                    <a:ext uri="{FF2B5EF4-FFF2-40B4-BE49-F238E27FC236}">
                      <a16:creationId xmlns:a16="http://schemas.microsoft.com/office/drawing/2014/main" id="{187268CC-7594-D33F-8505-53E5D05D5234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5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15060" y="7624"/>
                  <a:ext cx="569633" cy="553982"/>
                </a:xfrm>
                <a:prstGeom prst="rect">
                  <a:avLst/>
                </a:prstGeom>
              </p:spPr>
            </p:pic>
            <p:pic>
              <p:nvPicPr>
                <p:cNvPr id="11" name="圖片 10">
                  <a:extLst>
                    <a:ext uri="{FF2B5EF4-FFF2-40B4-BE49-F238E27FC236}">
                      <a16:creationId xmlns:a16="http://schemas.microsoft.com/office/drawing/2014/main" id="{A571BF64-6A3B-E3C9-928B-8665412945CB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0689" y="-90231"/>
                  <a:ext cx="545036" cy="749692"/>
                </a:xfrm>
                <a:prstGeom prst="rect">
                  <a:avLst/>
                </a:prstGeom>
              </p:spPr>
            </p:pic>
            <p:pic>
              <p:nvPicPr>
                <p:cNvPr id="12" name="圖片 11" descr="一張含有 黑暗, 黑色, 天體, 夜晚 的圖片&#10;&#10;自動產生的描述">
                  <a:extLst>
                    <a:ext uri="{FF2B5EF4-FFF2-40B4-BE49-F238E27FC236}">
                      <a16:creationId xmlns:a16="http://schemas.microsoft.com/office/drawing/2014/main" id="{645EC7F1-0019-579E-8FF7-FD69634B9DA0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139946" y="-119937"/>
                  <a:ext cx="775189" cy="775189"/>
                </a:xfrm>
                <a:prstGeom prst="rect">
                  <a:avLst/>
                </a:prstGeom>
              </p:spPr>
            </p:pic>
          </p:grpSp>
          <p:pic>
            <p:nvPicPr>
              <p:cNvPr id="5" name="圖片 4">
                <a:extLst>
                  <a:ext uri="{FF2B5EF4-FFF2-40B4-BE49-F238E27FC236}">
                    <a16:creationId xmlns:a16="http://schemas.microsoft.com/office/drawing/2014/main" id="{DAC722CF-20CD-24D7-8352-5B4B4EB0959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8"/>
              <a:stretch>
                <a:fillRect/>
              </a:stretch>
            </p:blipFill>
            <p:spPr>
              <a:xfrm>
                <a:off x="1522981" y="6356786"/>
                <a:ext cx="483666" cy="483666"/>
              </a:xfrm>
              <a:prstGeom prst="rect">
                <a:avLst/>
              </a:prstGeom>
            </p:spPr>
          </p:pic>
          <p:pic>
            <p:nvPicPr>
              <p:cNvPr id="6" name="圖片 5">
                <a:extLst>
                  <a:ext uri="{FF2B5EF4-FFF2-40B4-BE49-F238E27FC236}">
                    <a16:creationId xmlns:a16="http://schemas.microsoft.com/office/drawing/2014/main" id="{F6EEA657-4933-7703-7E54-ABFD560504E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9"/>
              <a:stretch>
                <a:fillRect/>
              </a:stretch>
            </p:blipFill>
            <p:spPr>
              <a:xfrm>
                <a:off x="2768459" y="6216103"/>
                <a:ext cx="856666" cy="856666"/>
              </a:xfrm>
              <a:prstGeom prst="rect">
                <a:avLst/>
              </a:prstGeom>
            </p:spPr>
          </p:pic>
        </p:grpSp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81819AC0-A067-9833-7773-D8A72EBCBC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92559" y="24369488"/>
              <a:ext cx="3713931" cy="3491913"/>
            </a:xfrm>
            <a:prstGeom prst="rect">
              <a:avLst/>
            </a:prstGeom>
          </p:spPr>
        </p:pic>
      </p:grp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2F67D956-1C5D-E67B-0E1F-CB8CB3687F94}"/>
              </a:ext>
            </a:extLst>
          </p:cNvPr>
          <p:cNvSpPr txBox="1"/>
          <p:nvPr userDrawn="1"/>
        </p:nvSpPr>
        <p:spPr>
          <a:xfrm>
            <a:off x="8206752" y="3887778"/>
            <a:ext cx="159857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003C5E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(</a:t>
            </a:r>
            <a:r>
              <a:rPr lang="zh-TW" altLang="en-US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003C5E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智慧</a:t>
            </a:r>
            <a:r>
              <a:rPr lang="en-US" altLang="zh-TW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003C5E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+</a:t>
            </a:r>
            <a:r>
              <a:rPr lang="zh-TW" altLang="en-US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003C5E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組</a:t>
            </a:r>
            <a:r>
              <a:rPr lang="en-US" altLang="zh-TW" sz="24000" b="1" dirty="0">
                <a:ln w="57150">
                  <a:solidFill>
                    <a:srgbClr val="F5F5F5"/>
                  </a:solidFill>
                  <a:prstDash val="solid"/>
                </a:ln>
                <a:solidFill>
                  <a:srgbClr val="003C5E"/>
                </a:solidFill>
                <a:latin typeface="Noto Sans TC Black" panose="020B0200000000000000" pitchFamily="34" charset="-120"/>
                <a:ea typeface="Noto Sans TC Black" panose="020B0200000000000000" pitchFamily="34" charset="-120"/>
              </a:rPr>
              <a:t>)</a:t>
            </a:r>
            <a:endParaRPr lang="zh-TW" altLang="en-US" sz="24000" b="1" dirty="0">
              <a:ln w="57150">
                <a:solidFill>
                  <a:srgbClr val="F5F5F5"/>
                </a:solidFill>
                <a:prstDash val="solid"/>
              </a:ln>
              <a:solidFill>
                <a:srgbClr val="003C5E"/>
              </a:solidFill>
              <a:latin typeface="Noto Sans TC Black" panose="020B0200000000000000" pitchFamily="34" charset="-120"/>
              <a:ea typeface="Noto Sans TC Black" panose="020B0200000000000000" pitchFamily="34" charset="-120"/>
            </a:endParaRPr>
          </a:p>
        </p:txBody>
      </p:sp>
      <p:pic>
        <p:nvPicPr>
          <p:cNvPr id="26" name="圖片 25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1613FE4C-DA6C-078E-3F89-D25242340D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>
            <a:off x="22247463" y="2170588"/>
            <a:ext cx="12298941" cy="19002107"/>
          </a:xfrm>
          <a:prstGeom prst="rect">
            <a:avLst/>
          </a:prstGeom>
        </p:spPr>
      </p:pic>
      <p:pic>
        <p:nvPicPr>
          <p:cNvPr id="27" name="圖片 26" descr="一張含有 螢幕擷取畫面, 黑色 的圖片&#10;&#10;AI 產生的內容可能不正確。">
            <a:extLst>
              <a:ext uri="{FF2B5EF4-FFF2-40B4-BE49-F238E27FC236}">
                <a16:creationId xmlns:a16="http://schemas.microsoft.com/office/drawing/2014/main" id="{711D8E79-B624-CB3A-FCB4-BA4C68D2B5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620" r="53345"/>
          <a:stretch/>
        </p:blipFill>
        <p:spPr>
          <a:xfrm>
            <a:off x="20510296" y="27648209"/>
            <a:ext cx="12298941" cy="19002107"/>
          </a:xfrm>
          <a:prstGeom prst="rect">
            <a:avLst/>
          </a:prstGeom>
        </p:spPr>
      </p:pic>
      <p:sp>
        <p:nvSpPr>
          <p:cNvPr id="126" name="矩形: 圓角 125">
            <a:extLst>
              <a:ext uri="{FF2B5EF4-FFF2-40B4-BE49-F238E27FC236}">
                <a16:creationId xmlns:a16="http://schemas.microsoft.com/office/drawing/2014/main" id="{B16185FB-7493-32E3-F9FA-75B8E8654621}"/>
              </a:ext>
            </a:extLst>
          </p:cNvPr>
          <p:cNvSpPr/>
          <p:nvPr userDrawn="1"/>
        </p:nvSpPr>
        <p:spPr>
          <a:xfrm>
            <a:off x="981141" y="7673430"/>
            <a:ext cx="30437006" cy="34516782"/>
          </a:xfrm>
          <a:prstGeom prst="roundRect">
            <a:avLst>
              <a:gd name="adj" fmla="val 215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721" dirty="0"/>
          </a:p>
        </p:txBody>
      </p:sp>
      <p:pic>
        <p:nvPicPr>
          <p:cNvPr id="29" name="圖片 28">
            <a:extLst>
              <a:ext uri="{FF2B5EF4-FFF2-40B4-BE49-F238E27FC236}">
                <a16:creationId xmlns:a16="http://schemas.microsoft.com/office/drawing/2014/main" id="{83E71F2B-5CF3-6472-2766-C8C7CB38E87B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22853742" y="31392685"/>
            <a:ext cx="9259950" cy="12187664"/>
          </a:xfrm>
          <a:prstGeom prst="rect">
            <a:avLst/>
          </a:prstGeom>
        </p:spPr>
      </p:pic>
      <p:sp>
        <p:nvSpPr>
          <p:cNvPr id="32" name="文字方塊 31">
            <a:extLst>
              <a:ext uri="{FF2B5EF4-FFF2-40B4-BE49-F238E27FC236}">
                <a16:creationId xmlns:a16="http://schemas.microsoft.com/office/drawing/2014/main" id="{363E93B7-7BA3-F032-2008-EB042B7B8A60}"/>
              </a:ext>
            </a:extLst>
          </p:cNvPr>
          <p:cNvSpPr txBox="1"/>
          <p:nvPr userDrawn="1"/>
        </p:nvSpPr>
        <p:spPr>
          <a:xfrm>
            <a:off x="613213" y="270901"/>
            <a:ext cx="31172862" cy="378565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0" b="1" kern="500" cap="none" spc="-1500" dirty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69C2B8"/>
                </a:solidFill>
                <a:effectLst>
                  <a:outerShdw dist="38100" dir="2700000" sx="101000" sy="101000" algn="tl" rotWithShape="0">
                    <a:schemeClr val="bg1"/>
                  </a:outerShdw>
                </a:effectLst>
                <a:latin typeface="Noto Sans TC Black" panose="020B0200000000000000" pitchFamily="34" charset="-120"/>
                <a:ea typeface="Noto Sans TC Black" panose="020B0200000000000000" pitchFamily="34" charset="-120"/>
              </a:rPr>
              <a:t>2026</a:t>
            </a:r>
            <a:r>
              <a:rPr lang="zh-TW" altLang="en-US" sz="24000" b="1" kern="500" cap="none" spc="-1500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69C2B8"/>
                </a:solidFill>
                <a:effectLst>
                  <a:outerShdw dist="38100" dir="2700000" sx="101000" sy="101000" algn="tl" rotWithShape="0">
                    <a:schemeClr val="bg1"/>
                  </a:outerShdw>
                </a:effectLst>
                <a:latin typeface="Noto Sans TC Black" panose="020B0200000000000000" pitchFamily="34" charset="-120"/>
                <a:ea typeface="Noto Sans TC Black" panose="020B0200000000000000" pitchFamily="34" charset="-120"/>
              </a:rPr>
              <a:t> </a:t>
            </a:r>
            <a:r>
              <a:rPr lang="zh-TW" altLang="en-US" sz="24000" b="1" kern="500" spc="-1500" baseline="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69C2B8"/>
                </a:solidFill>
                <a:effectLst>
                  <a:outerShdw blurRad="50800" dist="38100" dir="5400000" algn="t" rotWithShape="0">
                    <a:srgbClr val="F5F5F5">
                      <a:alpha val="40000"/>
                    </a:srgbClr>
                  </a:outerShdw>
                </a:effectLst>
                <a:latin typeface="Noto Sans TC Black" panose="020B0200000000000000" pitchFamily="34" charset="-120"/>
                <a:ea typeface="Noto Sans TC Black" panose="020B0200000000000000" pitchFamily="34" charset="-120"/>
              </a:rPr>
              <a:t>臺灣數創大賞決賽</a:t>
            </a:r>
          </a:p>
        </p:txBody>
      </p:sp>
    </p:spTree>
    <p:extLst>
      <p:ext uri="{BB962C8B-B14F-4D97-AF65-F5344CB8AC3E}">
        <p14:creationId xmlns:p14="http://schemas.microsoft.com/office/powerpoint/2010/main" val="429322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95804"/>
            <a:ext cx="27944386" cy="8697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978973"/>
            <a:ext cx="27944386" cy="28551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1707671"/>
            <a:ext cx="7289840" cy="23957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44BF5-34D7-CD42-A054-380967AA4CEC}" type="datetimeFigureOut">
              <a:rPr kumimoji="1" lang="zh-TW" altLang="en-US" smtClean="0"/>
              <a:t>2026/9/3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1707671"/>
            <a:ext cx="10934760" cy="23957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1707671"/>
            <a:ext cx="7289840" cy="23957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EDF09-3ED2-814F-8578-E8F168E76A2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11671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2" r:id="rId12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0C274702-5C00-CF89-7FF0-249284A59F04}"/>
              </a:ext>
            </a:extLst>
          </p:cNvPr>
          <p:cNvSpPr txBox="1"/>
          <p:nvPr/>
        </p:nvSpPr>
        <p:spPr>
          <a:xfrm>
            <a:off x="2239565" y="9631277"/>
            <a:ext cx="2792015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報名序號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團隊名稱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(1~2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行文字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120pt</a:t>
            </a:r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endParaRPr lang="en-US" altLang="zh-TW" sz="1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粗體、置中對齊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C5288CB3-CD14-824E-885E-3DAAB95492D0}"/>
              </a:ext>
            </a:extLst>
          </p:cNvPr>
          <p:cNvSpPr txBox="1"/>
          <p:nvPr/>
        </p:nvSpPr>
        <p:spPr>
          <a:xfrm>
            <a:off x="1536584" y="14743566"/>
            <a:ext cx="29326115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請參賽團隊自由發揮，不限字數</a:t>
            </a:r>
            <a:r>
              <a:rPr lang="en-US" altLang="zh-TW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字數大小</a:t>
            </a:r>
            <a:r>
              <a:rPr lang="en-US" altLang="zh-TW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圖片數，惟圖片需清晰可辨識</a:t>
            </a:r>
            <a:endParaRPr lang="en-US" altLang="zh-TW" sz="10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0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注意</a:t>
            </a:r>
            <a:r>
              <a:rPr lang="en-US" altLang="zh-TW" sz="10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0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繳交資料皆不得出現企業、學校系所標誌、提及企業名稱、學校系所、教授姓名及任何可供辨識參賽團隊組織或個人身分的資料或資訊</a:t>
            </a:r>
          </a:p>
        </p:txBody>
      </p:sp>
    </p:spTree>
    <p:extLst>
      <p:ext uri="{BB962C8B-B14F-4D97-AF65-F5344CB8AC3E}">
        <p14:creationId xmlns:p14="http://schemas.microsoft.com/office/powerpoint/2010/main" val="2197671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2003</TotalTime>
  <Words>79</Words>
  <Application>Microsoft Office PowerPoint</Application>
  <PresentationFormat>自訂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Noto Sans TC Black</vt:lpstr>
      <vt:lpstr>微軟正黑體</vt:lpstr>
      <vt:lpstr>Aptos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初賽說明會  時間：111年8月16日(二) 11:00-12:00</dc:title>
  <dc:creator>宋芯茹(shelly)</dc:creator>
  <cp:lastModifiedBy>陳一君(yjc)</cp:lastModifiedBy>
  <cp:revision>83</cp:revision>
  <cp:lastPrinted>2024-09-06T08:50:30Z</cp:lastPrinted>
  <dcterms:created xsi:type="dcterms:W3CDTF">2022-08-14T06:37:51Z</dcterms:created>
  <dcterms:modified xsi:type="dcterms:W3CDTF">2026-09-03T07:32:14Z</dcterms:modified>
</cp:coreProperties>
</file>